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3"/>
  </p:notesMasterIdLst>
  <p:handoutMasterIdLst>
    <p:handoutMasterId r:id="rId4"/>
  </p:handoutMasterIdLst>
  <p:sldIdLst>
    <p:sldId id="486" r:id="rId2"/>
  </p:sldIdLst>
  <p:sldSz cx="8064500" cy="5924550"/>
  <p:notesSz cx="6797675" cy="9928225"/>
  <p:defaultTextStyle>
    <a:defPPr>
      <a:defRPr lang="es-ES"/>
    </a:defPPr>
    <a:lvl1pPr marL="0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9540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99080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98621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98161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97701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97241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96782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96323" algn="l" defTabSz="3995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6">
          <p15:clr>
            <a:srgbClr val="A4A3A4"/>
          </p15:clr>
        </p15:guide>
        <p15:guide id="2" pos="2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652" autoAdjust="0"/>
  </p:normalViewPr>
  <p:slideViewPr>
    <p:cSldViewPr snapToGrid="0" snapToObjects="1">
      <p:cViewPr varScale="1">
        <p:scale>
          <a:sx n="83" d="100"/>
          <a:sy n="83" d="100"/>
        </p:scale>
        <p:origin x="498" y="78"/>
      </p:cViewPr>
      <p:guideLst>
        <p:guide orient="horz" pos="1866"/>
        <p:guide pos="25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40.18.64\Comun\Uippe\IRAIS\preguntas%20frecuen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'2DO TRIMESTRE'!$B$4:$B$5</c:f>
              <c:strCache>
                <c:ptCount val="2"/>
                <c:pt idx="0">
                  <c:v>Evaluaciones de cc</c:v>
                </c:pt>
                <c:pt idx="1">
                  <c:v>Incompetencia</c:v>
                </c:pt>
              </c:strCache>
            </c:strRef>
          </c:cat>
          <c:val>
            <c:numRef>
              <c:f>'2DO TRIMESTRE'!$C$4:$C$5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9104000"/>
        <c:axId val="1159100736"/>
        <c:axId val="0"/>
      </c:bar3DChart>
      <c:catAx>
        <c:axId val="115910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59100736"/>
        <c:crosses val="autoZero"/>
        <c:auto val="1"/>
        <c:lblAlgn val="ctr"/>
        <c:lblOffset val="100"/>
        <c:noMultiLvlLbl val="0"/>
      </c:catAx>
      <c:valAx>
        <c:axId val="1159100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910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0" y="1"/>
            <a:ext cx="2946275" cy="496750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71" y="1"/>
            <a:ext cx="2946275" cy="496750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965BBEB9-010E-4474-A120-106221DF862C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0" y="9429785"/>
            <a:ext cx="2946275" cy="496750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71" y="9429785"/>
            <a:ext cx="2946275" cy="496750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0DD7EB43-FA8B-48E5-98F1-02D92E8236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1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88465" tIns="44232" rIns="88465" bIns="44232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88465" tIns="44232" rIns="88465" bIns="44232" rtlCol="0"/>
          <a:lstStyle>
            <a:lvl1pPr algn="r">
              <a:defRPr sz="1200"/>
            </a:lvl1pPr>
          </a:lstStyle>
          <a:p>
            <a:fld id="{C0F1AAD7-5CE2-814C-885D-1B424F2F4D94}" type="datetimeFigureOut">
              <a:rPr lang="es-ES" smtClean="0"/>
              <a:t>23/11/2022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42950"/>
            <a:ext cx="50688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65" tIns="44232" rIns="88465" bIns="44232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88465" tIns="44232" rIns="88465" bIns="44232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88465" tIns="44232" rIns="88465" bIns="44232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88465" tIns="44232" rIns="88465" bIns="44232" rtlCol="0" anchor="b"/>
          <a:lstStyle>
            <a:lvl1pPr algn="r">
              <a:defRPr sz="1200"/>
            </a:lvl1pPr>
          </a:lstStyle>
          <a:p>
            <a:fld id="{CFABC605-0189-9F49-9226-2E20C054FF9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071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1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05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41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7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2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8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4" algn="l" defTabSz="457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4838" y="1840451"/>
            <a:ext cx="6854825" cy="1269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09675" y="3357245"/>
            <a:ext cx="5645150" cy="15140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9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9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9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9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9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98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9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9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77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46762" y="237257"/>
            <a:ext cx="1814513" cy="505506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3225" y="237257"/>
            <a:ext cx="5309129" cy="50550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80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7040" y="3807073"/>
            <a:ext cx="6854825" cy="1176681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7040" y="2511077"/>
            <a:ext cx="6854825" cy="1295995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96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9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90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987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984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981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977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974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12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3225" y="1382396"/>
            <a:ext cx="3561821" cy="39099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99454" y="1382396"/>
            <a:ext cx="3561821" cy="39099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47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3225" y="1326167"/>
            <a:ext cx="3563221" cy="55268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684" indent="0">
              <a:buNone/>
              <a:defRPr sz="1700" b="1"/>
            </a:lvl2pPr>
            <a:lvl3pPr marL="799368" indent="0">
              <a:buNone/>
              <a:defRPr sz="1600" b="1"/>
            </a:lvl3pPr>
            <a:lvl4pPr marL="1199053" indent="0">
              <a:buNone/>
              <a:defRPr sz="1400" b="1"/>
            </a:lvl4pPr>
            <a:lvl5pPr marL="1598737" indent="0">
              <a:buNone/>
              <a:defRPr sz="1400" b="1"/>
            </a:lvl5pPr>
            <a:lvl6pPr marL="1998421" indent="0">
              <a:buNone/>
              <a:defRPr sz="1400" b="1"/>
            </a:lvl6pPr>
            <a:lvl7pPr marL="2398105" indent="0">
              <a:buNone/>
              <a:defRPr sz="1400" b="1"/>
            </a:lvl7pPr>
            <a:lvl8pPr marL="2797790" indent="0">
              <a:buNone/>
              <a:defRPr sz="1400" b="1"/>
            </a:lvl8pPr>
            <a:lvl9pPr marL="3197474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3225" y="1878850"/>
            <a:ext cx="3563221" cy="341347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096654" y="1326167"/>
            <a:ext cx="3564621" cy="55268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684" indent="0">
              <a:buNone/>
              <a:defRPr sz="1700" b="1"/>
            </a:lvl2pPr>
            <a:lvl3pPr marL="799368" indent="0">
              <a:buNone/>
              <a:defRPr sz="1600" b="1"/>
            </a:lvl3pPr>
            <a:lvl4pPr marL="1199053" indent="0">
              <a:buNone/>
              <a:defRPr sz="1400" b="1"/>
            </a:lvl4pPr>
            <a:lvl5pPr marL="1598737" indent="0">
              <a:buNone/>
              <a:defRPr sz="1400" b="1"/>
            </a:lvl5pPr>
            <a:lvl6pPr marL="1998421" indent="0">
              <a:buNone/>
              <a:defRPr sz="1400" b="1"/>
            </a:lvl6pPr>
            <a:lvl7pPr marL="2398105" indent="0">
              <a:buNone/>
              <a:defRPr sz="1400" b="1"/>
            </a:lvl7pPr>
            <a:lvl8pPr marL="2797790" indent="0">
              <a:buNone/>
              <a:defRPr sz="1400" b="1"/>
            </a:lvl8pPr>
            <a:lvl9pPr marL="3197474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096654" y="1878850"/>
            <a:ext cx="3564621" cy="341347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54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19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5F3B-4E0B-4F4B-AB4F-BFB34C82EE9F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AE-11A8-428E-95E1-1DC6ADC097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98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3225" y="235885"/>
            <a:ext cx="2653165" cy="10038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52995" y="235885"/>
            <a:ext cx="4508280" cy="5056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03225" y="1239767"/>
            <a:ext cx="2653165" cy="4052557"/>
          </a:xfrm>
        </p:spPr>
        <p:txBody>
          <a:bodyPr/>
          <a:lstStyle>
            <a:lvl1pPr marL="0" indent="0">
              <a:buNone/>
              <a:defRPr sz="1200"/>
            </a:lvl1pPr>
            <a:lvl2pPr marL="399684" indent="0">
              <a:buNone/>
              <a:defRPr sz="1000"/>
            </a:lvl2pPr>
            <a:lvl3pPr marL="799368" indent="0">
              <a:buNone/>
              <a:defRPr sz="900"/>
            </a:lvl3pPr>
            <a:lvl4pPr marL="1199053" indent="0">
              <a:buNone/>
              <a:defRPr sz="800"/>
            </a:lvl4pPr>
            <a:lvl5pPr marL="1598737" indent="0">
              <a:buNone/>
              <a:defRPr sz="800"/>
            </a:lvl5pPr>
            <a:lvl6pPr marL="1998421" indent="0">
              <a:buNone/>
              <a:defRPr sz="800"/>
            </a:lvl6pPr>
            <a:lvl7pPr marL="2398105" indent="0">
              <a:buNone/>
              <a:defRPr sz="800"/>
            </a:lvl7pPr>
            <a:lvl8pPr marL="2797790" indent="0">
              <a:buNone/>
              <a:defRPr sz="800"/>
            </a:lvl8pPr>
            <a:lvl9pPr marL="3197474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90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0698" y="4147185"/>
            <a:ext cx="4838700" cy="48959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80698" y="529370"/>
            <a:ext cx="4838700" cy="3554730"/>
          </a:xfrm>
        </p:spPr>
        <p:txBody>
          <a:bodyPr/>
          <a:lstStyle>
            <a:lvl1pPr marL="0" indent="0">
              <a:buNone/>
              <a:defRPr sz="2800"/>
            </a:lvl1pPr>
            <a:lvl2pPr marL="399684" indent="0">
              <a:buNone/>
              <a:defRPr sz="2400"/>
            </a:lvl2pPr>
            <a:lvl3pPr marL="799368" indent="0">
              <a:buNone/>
              <a:defRPr sz="2100"/>
            </a:lvl3pPr>
            <a:lvl4pPr marL="1199053" indent="0">
              <a:buNone/>
              <a:defRPr sz="1700"/>
            </a:lvl4pPr>
            <a:lvl5pPr marL="1598737" indent="0">
              <a:buNone/>
              <a:defRPr sz="1700"/>
            </a:lvl5pPr>
            <a:lvl6pPr marL="1998421" indent="0">
              <a:buNone/>
              <a:defRPr sz="1700"/>
            </a:lvl6pPr>
            <a:lvl7pPr marL="2398105" indent="0">
              <a:buNone/>
              <a:defRPr sz="1700"/>
            </a:lvl7pPr>
            <a:lvl8pPr marL="2797790" indent="0">
              <a:buNone/>
              <a:defRPr sz="1700"/>
            </a:lvl8pPr>
            <a:lvl9pPr marL="3197474" indent="0">
              <a:buNone/>
              <a:defRPr sz="17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80698" y="4636784"/>
            <a:ext cx="4838700" cy="695311"/>
          </a:xfrm>
        </p:spPr>
        <p:txBody>
          <a:bodyPr/>
          <a:lstStyle>
            <a:lvl1pPr marL="0" indent="0">
              <a:buNone/>
              <a:defRPr sz="1200"/>
            </a:lvl1pPr>
            <a:lvl2pPr marL="399684" indent="0">
              <a:buNone/>
              <a:defRPr sz="1000"/>
            </a:lvl2pPr>
            <a:lvl3pPr marL="799368" indent="0">
              <a:buNone/>
              <a:defRPr sz="900"/>
            </a:lvl3pPr>
            <a:lvl4pPr marL="1199053" indent="0">
              <a:buNone/>
              <a:defRPr sz="800"/>
            </a:lvl4pPr>
            <a:lvl5pPr marL="1598737" indent="0">
              <a:buNone/>
              <a:defRPr sz="800"/>
            </a:lvl5pPr>
            <a:lvl6pPr marL="1998421" indent="0">
              <a:buNone/>
              <a:defRPr sz="800"/>
            </a:lvl6pPr>
            <a:lvl7pPr marL="2398105" indent="0">
              <a:buNone/>
              <a:defRPr sz="800"/>
            </a:lvl7pPr>
            <a:lvl8pPr marL="2797790" indent="0">
              <a:buNone/>
              <a:defRPr sz="800"/>
            </a:lvl8pPr>
            <a:lvl9pPr marL="3197474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33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03225" y="237257"/>
            <a:ext cx="7258050" cy="987425"/>
          </a:xfrm>
          <a:prstGeom prst="rect">
            <a:avLst/>
          </a:prstGeom>
        </p:spPr>
        <p:txBody>
          <a:bodyPr vert="horz" lIns="79937" tIns="39968" rIns="79937" bIns="3996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3225" y="1382396"/>
            <a:ext cx="7258050" cy="3909929"/>
          </a:xfrm>
          <a:prstGeom prst="rect">
            <a:avLst/>
          </a:prstGeom>
        </p:spPr>
        <p:txBody>
          <a:bodyPr vert="horz" lIns="79937" tIns="39968" rIns="79937" bIns="39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03225" y="5491181"/>
            <a:ext cx="1881717" cy="315427"/>
          </a:xfrm>
          <a:prstGeom prst="rect">
            <a:avLst/>
          </a:prstGeom>
        </p:spPr>
        <p:txBody>
          <a:bodyPr vert="horz" lIns="79937" tIns="39968" rIns="79937" bIns="3996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941B-BD37-4A24-A49C-1D9A6B6D5C40}" type="datetimeFigureOut">
              <a:rPr lang="es-MX" smtClean="0"/>
              <a:t>23/11/2022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755371" y="5491181"/>
            <a:ext cx="2553758" cy="315427"/>
          </a:xfrm>
          <a:prstGeom prst="rect">
            <a:avLst/>
          </a:prstGeom>
        </p:spPr>
        <p:txBody>
          <a:bodyPr vert="horz" lIns="79937" tIns="39968" rIns="79937" bIns="3996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79558" y="5491181"/>
            <a:ext cx="1881717" cy="315427"/>
          </a:xfrm>
          <a:prstGeom prst="rect">
            <a:avLst/>
          </a:prstGeom>
        </p:spPr>
        <p:txBody>
          <a:bodyPr vert="horz" lIns="79937" tIns="39968" rIns="79937" bIns="3996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9E33-CE14-4C87-8FA6-AF6F10C78E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52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799368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763" indent="-299763" algn="l" defTabSz="79936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87" indent="-249803" algn="l" defTabSz="799368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9211" indent="-199842" algn="l" defTabSz="79936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indent="-199842" algn="l" defTabSz="799368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579" indent="-199842" algn="l" defTabSz="799368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8263" indent="-199842" algn="l" defTabSz="79936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7948" indent="-199842" algn="l" defTabSz="79936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7632" indent="-199842" algn="l" defTabSz="79936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7316" indent="-199842" algn="l" defTabSz="79936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9684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9368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053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737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8421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8105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790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7474" algn="l" defTabSz="7993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3"/>
          <p:cNvSpPr/>
          <p:nvPr/>
        </p:nvSpPr>
        <p:spPr>
          <a:xfrm>
            <a:off x="1" y="0"/>
            <a:ext cx="8064500" cy="591090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3385" tIns="46691" rIns="93385" bIns="46691" rtlCol="0" anchor="ctr"/>
          <a:lstStyle/>
          <a:p>
            <a:pPr algn="ctr"/>
            <a:endParaRPr lang="es-ES"/>
          </a:p>
        </p:txBody>
      </p:sp>
      <p:pic>
        <p:nvPicPr>
          <p:cNvPr id="16" name="Picture 1" descr="C:\Users\C DE CONTROL DE CONF\Documents\LOGOS OFICIALES\logo buen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" t="20891" r="9167" b="8763"/>
          <a:stretch>
            <a:fillRect/>
          </a:stretch>
        </p:blipFill>
        <p:spPr bwMode="auto">
          <a:xfrm>
            <a:off x="6449347" y="109991"/>
            <a:ext cx="1545869" cy="5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95617" y="719960"/>
            <a:ext cx="62752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Preguntas Frecuentes </a:t>
            </a:r>
            <a:r>
              <a:rPr lang="es-E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3er.</a:t>
            </a:r>
            <a:r>
              <a:rPr lang="es-E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s-E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Trimestre</a:t>
            </a:r>
            <a:endParaRPr lang="es-E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3"/>
          <a:srcRect t="8299" b="8714"/>
          <a:stretch/>
        </p:blipFill>
        <p:spPr>
          <a:xfrm>
            <a:off x="251520" y="109991"/>
            <a:ext cx="1512168" cy="589246"/>
          </a:xfrm>
          <a:prstGeom prst="rect">
            <a:avLst/>
          </a:prstGeom>
          <a:ln w="3175">
            <a:noFill/>
          </a:ln>
        </p:spPr>
      </p:pic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177023"/>
              </p:ext>
            </p:extLst>
          </p:nvPr>
        </p:nvGraphicFramePr>
        <p:xfrm>
          <a:off x="1224756" y="1469855"/>
          <a:ext cx="56149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58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11152</TotalTime>
  <Words>5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GUSTAVOALFRENTE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Gustavo Garcia Lagunes</dc:creator>
  <cp:lastModifiedBy>ccc1946</cp:lastModifiedBy>
  <cp:revision>591</cp:revision>
  <cp:lastPrinted>2020-02-27T00:08:18Z</cp:lastPrinted>
  <dcterms:created xsi:type="dcterms:W3CDTF">2015-04-23T16:31:02Z</dcterms:created>
  <dcterms:modified xsi:type="dcterms:W3CDTF">2022-11-23T23:06:45Z</dcterms:modified>
</cp:coreProperties>
</file>